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59" r:id="rId6"/>
    <p:sldId id="261" r:id="rId7"/>
    <p:sldId id="262" r:id="rId8"/>
    <p:sldId id="263" r:id="rId9"/>
    <p:sldId id="264" r:id="rId10"/>
    <p:sldId id="265" r:id="rId11"/>
    <p:sldId id="267" r:id="rId12"/>
    <p:sldId id="268" r:id="rId13"/>
    <p:sldId id="269" r:id="rId14"/>
    <p:sldId id="270" r:id="rId15"/>
    <p:sldId id="271" r:id="rId16"/>
    <p:sldId id="272"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81" autoAdjust="0"/>
    <p:restoredTop sz="94660"/>
  </p:normalViewPr>
  <p:slideViewPr>
    <p:cSldViewPr>
      <p:cViewPr varScale="1">
        <p:scale>
          <a:sx n="87" d="100"/>
          <a:sy n="87" d="100"/>
        </p:scale>
        <p:origin x="-1068"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CAF57A0-EA0D-4082-BB34-E3F5486917E8}" type="datetimeFigureOut">
              <a:rPr lang="ru-RU" smtClean="0"/>
              <a:t>26.11.2014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81C544-7442-4297-A6A5-D9FB1A28FC6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CAF57A0-EA0D-4082-BB34-E3F5486917E8}" type="datetimeFigureOut">
              <a:rPr lang="ru-RU" smtClean="0"/>
              <a:t>26.11.2014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81C544-7442-4297-A6A5-D9FB1A28FC6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CAF57A0-EA0D-4082-BB34-E3F5486917E8}" type="datetimeFigureOut">
              <a:rPr lang="ru-RU" smtClean="0"/>
              <a:t>26.11.2014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81C544-7442-4297-A6A5-D9FB1A28FC6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CAF57A0-EA0D-4082-BB34-E3F5486917E8}" type="datetimeFigureOut">
              <a:rPr lang="ru-RU" smtClean="0"/>
              <a:t>26.11.2014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81C544-7442-4297-A6A5-D9FB1A28FC6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1CAF57A0-EA0D-4082-BB34-E3F5486917E8}" type="datetimeFigureOut">
              <a:rPr lang="ru-RU" smtClean="0"/>
              <a:t>26.11.2014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81C544-7442-4297-A6A5-D9FB1A28FC6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CAF57A0-EA0D-4082-BB34-E3F5486917E8}" type="datetimeFigureOut">
              <a:rPr lang="ru-RU" smtClean="0"/>
              <a:t>26.11.2014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181C544-7442-4297-A6A5-D9FB1A28FC67}"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CAF57A0-EA0D-4082-BB34-E3F5486917E8}" type="datetimeFigureOut">
              <a:rPr lang="ru-RU" smtClean="0"/>
              <a:t>26.11.2014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181C544-7442-4297-A6A5-D9FB1A28FC6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1CAF57A0-EA0D-4082-BB34-E3F5486917E8}" type="datetimeFigureOut">
              <a:rPr lang="ru-RU" smtClean="0"/>
              <a:t>26.11.2014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181C544-7442-4297-A6A5-D9FB1A28FC6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AF57A0-EA0D-4082-BB34-E3F5486917E8}" type="datetimeFigureOut">
              <a:rPr lang="ru-RU" smtClean="0"/>
              <a:t>26.11.2014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181C544-7442-4297-A6A5-D9FB1A28FC6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1CAF57A0-EA0D-4082-BB34-E3F5486917E8}" type="datetimeFigureOut">
              <a:rPr lang="ru-RU" smtClean="0"/>
              <a:t>26.11.2014</a:t>
            </a:fld>
            <a:endParaRPr lang="ru-RU"/>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5181C544-7442-4297-A6A5-D9FB1A28FC6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CAF57A0-EA0D-4082-BB34-E3F5486917E8}" type="datetimeFigureOut">
              <a:rPr lang="ru-RU" smtClean="0"/>
              <a:t>26.11.2014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181C544-7442-4297-A6A5-D9FB1A28FC67}"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1CAF57A0-EA0D-4082-BB34-E3F5486917E8}" type="datetimeFigureOut">
              <a:rPr lang="ru-RU" smtClean="0"/>
              <a:t>26.11.2014</a:t>
            </a:fld>
            <a:endParaRPr lang="ru-RU"/>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5181C544-7442-4297-A6A5-D9FB1A28FC6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rot="19118782">
            <a:off x="961905" y="2181886"/>
            <a:ext cx="5648623" cy="1204306"/>
          </a:xfrm>
        </p:spPr>
        <p:txBody>
          <a:bodyPr/>
          <a:lstStyle/>
          <a:p>
            <a:r>
              <a:rPr lang="ru-RU" dirty="0" smtClean="0"/>
              <a:t>Наше ученическое самоуправление</a:t>
            </a:r>
            <a:endParaRPr lang="ru-RU" dirty="0"/>
          </a:p>
        </p:txBody>
      </p:sp>
      <p:pic>
        <p:nvPicPr>
          <p:cNvPr id="1027" name="Picture 3" descr="C:\Users\пк\Desktop\N8S7qlRCq7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30" y="0"/>
            <a:ext cx="1968624" cy="196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411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sz="2400" dirty="0" smtClean="0"/>
              <a:t>Одна из важных потребностей человека, потребность в </a:t>
            </a:r>
            <a:r>
              <a:rPr lang="ru-RU" sz="2400" dirty="0" err="1" smtClean="0"/>
              <a:t>безопастности</a:t>
            </a:r>
            <a:r>
              <a:rPr lang="ru-RU" sz="2400" dirty="0" smtClean="0"/>
              <a:t>.</a:t>
            </a:r>
          </a:p>
          <a:p>
            <a:r>
              <a:rPr lang="ru-RU" sz="2400" dirty="0" smtClean="0"/>
              <a:t>За порядком на территории техникума, а так же нашего города следит добровольческих охранный отряд. Ребята посещающие этот отряд, в будущем имеют возможность  развиваться в юридическом направлении. Так же получают шанс на хорошую должность в охранных  заведениях нашего города.</a:t>
            </a:r>
            <a:endParaRPr lang="ru-RU" sz="2400" dirty="0"/>
          </a:p>
        </p:txBody>
      </p:sp>
    </p:spTree>
    <p:extLst>
      <p:ext uri="{BB962C8B-B14F-4D97-AF65-F5344CB8AC3E}">
        <p14:creationId xmlns:p14="http://schemas.microsoft.com/office/powerpoint/2010/main" val="869931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Каждый должен делать то, что он может.</a:t>
            </a:r>
            <a:endParaRPr lang="ru-RU" dirty="0"/>
          </a:p>
        </p:txBody>
      </p:sp>
      <p:sp>
        <p:nvSpPr>
          <p:cNvPr id="3" name="Объект 2"/>
          <p:cNvSpPr>
            <a:spLocks noGrp="1"/>
          </p:cNvSpPr>
          <p:nvPr>
            <p:ph idx="1"/>
          </p:nvPr>
        </p:nvSpPr>
        <p:spPr/>
        <p:txBody>
          <a:bodyPr>
            <a:noAutofit/>
          </a:bodyPr>
          <a:lstStyle/>
          <a:p>
            <a:r>
              <a:rPr lang="ru-RU" sz="2800" dirty="0" smtClean="0"/>
              <a:t>Каждый должен делать то, что он может. Это слоган нашего самоуправления. Таким образом каждый из лидеров в том или ином направлении не берет на себя больше чем с может сделать, выполняя свою работу на отлично и без опозданий.</a:t>
            </a:r>
          </a:p>
          <a:p>
            <a:r>
              <a:rPr lang="ru-RU" sz="2800" dirty="0" smtClean="0"/>
              <a:t>Этим способом мы получаем плодотворную работу коллектива, который в дальнейшем выполняет свою работу четко, вовремя и без ошибок.</a:t>
            </a:r>
            <a:endParaRPr lang="ru-RU" sz="2800" dirty="0"/>
          </a:p>
        </p:txBody>
      </p:sp>
    </p:spTree>
    <p:extLst>
      <p:ext uri="{BB962C8B-B14F-4D97-AF65-F5344CB8AC3E}">
        <p14:creationId xmlns:p14="http://schemas.microsoft.com/office/powerpoint/2010/main" val="2331440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Разделения на группы</a:t>
            </a:r>
            <a:endParaRPr lang="ru-RU" dirty="0"/>
          </a:p>
        </p:txBody>
      </p:sp>
      <p:sp>
        <p:nvSpPr>
          <p:cNvPr id="3" name="Объект 2"/>
          <p:cNvSpPr>
            <a:spLocks noGrp="1"/>
          </p:cNvSpPr>
          <p:nvPr>
            <p:ph idx="1"/>
          </p:nvPr>
        </p:nvSpPr>
        <p:spPr/>
        <p:txBody>
          <a:bodyPr>
            <a:noAutofit/>
          </a:bodyPr>
          <a:lstStyle/>
          <a:p>
            <a:r>
              <a:rPr lang="ru-RU" sz="2800" dirty="0" smtClean="0"/>
              <a:t>Разделяя лидеров по направлениям мы выявляем преимущественные направления, а так же видим к чему стремятся наши учащиеся. </a:t>
            </a:r>
          </a:p>
          <a:p>
            <a:r>
              <a:rPr lang="ru-RU" sz="2800" dirty="0" smtClean="0"/>
              <a:t>Объединяя ребят по интересам мы  получаем сплоченный коллектив, знающий свое дело. Они смотрят на те или иные вещи одинаково, но каждый вносит свой вклад свою идею в реализацию идеи.</a:t>
            </a:r>
            <a:endParaRPr lang="ru-RU" sz="2800" dirty="0"/>
          </a:p>
        </p:txBody>
      </p:sp>
    </p:spTree>
    <p:extLst>
      <p:ext uri="{BB962C8B-B14F-4D97-AF65-F5344CB8AC3E}">
        <p14:creationId xmlns:p14="http://schemas.microsoft.com/office/powerpoint/2010/main" val="2515552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Лидеры и команда</a:t>
            </a:r>
            <a:endParaRPr lang="ru-RU" dirty="0"/>
          </a:p>
        </p:txBody>
      </p:sp>
      <p:sp>
        <p:nvSpPr>
          <p:cNvPr id="3" name="Объект 2"/>
          <p:cNvSpPr>
            <a:spLocks noGrp="1"/>
          </p:cNvSpPr>
          <p:nvPr>
            <p:ph idx="1"/>
          </p:nvPr>
        </p:nvSpPr>
        <p:spPr/>
        <p:txBody>
          <a:bodyPr>
            <a:noAutofit/>
          </a:bodyPr>
          <a:lstStyle/>
          <a:p>
            <a:r>
              <a:rPr lang="ru-RU" sz="2800" dirty="0" smtClean="0"/>
              <a:t>Лидерами являются ребята отличившиеся в том или ином направлении. С каждым годом наши ряды пополняют новые студенты, не знающие людей из команды Для этого лидеры устраивают командную работу  или игры на сплочение коллектива. Этим способом мы получает «машину», которая не только будет плодотворно работать, но в тоже время будет доброжелательна к каждому из членов команды самоуправления. </a:t>
            </a:r>
          </a:p>
          <a:p>
            <a:r>
              <a:rPr lang="ru-RU" sz="2800" dirty="0" smtClean="0"/>
              <a:t>Так же наша команда общается не только на территории техникума, но и вне его стен.</a:t>
            </a:r>
            <a:endParaRPr lang="ru-RU" sz="2800" dirty="0"/>
          </a:p>
        </p:txBody>
      </p:sp>
    </p:spTree>
    <p:extLst>
      <p:ext uri="{BB962C8B-B14F-4D97-AF65-F5344CB8AC3E}">
        <p14:creationId xmlns:p14="http://schemas.microsoft.com/office/powerpoint/2010/main" val="2800443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Опыт, обучение и лидерство</a:t>
            </a:r>
            <a:endParaRPr lang="ru-RU" dirty="0"/>
          </a:p>
        </p:txBody>
      </p:sp>
      <p:sp>
        <p:nvSpPr>
          <p:cNvPr id="3" name="Объект 2"/>
          <p:cNvSpPr>
            <a:spLocks noGrp="1"/>
          </p:cNvSpPr>
          <p:nvPr>
            <p:ph idx="1"/>
          </p:nvPr>
        </p:nvSpPr>
        <p:spPr>
          <a:xfrm>
            <a:off x="179512" y="908721"/>
            <a:ext cx="8964488" cy="3672408"/>
          </a:xfrm>
        </p:spPr>
        <p:txBody>
          <a:bodyPr>
            <a:noAutofit/>
          </a:bodyPr>
          <a:lstStyle/>
          <a:p>
            <a:r>
              <a:rPr lang="ru-RU" sz="2800" dirty="0" smtClean="0"/>
              <a:t>В связи с тех что многие лидеры являются выпускниками, они ищут себе замену на вакантное место. И для того что бы каждый имел возможность попасть на него, проводится небольшой ряд образовательных мероприятий, которые важны для лидера команды самоуправления. </a:t>
            </a:r>
          </a:p>
          <a:p>
            <a:r>
              <a:rPr lang="ru-RU" sz="2800" dirty="0" smtClean="0"/>
              <a:t>Такими мероприятиями являются : Ораторско искусство, психология общения, тонкости организации, тренинг «Лидер- уверенный в себе человек», и т.п.</a:t>
            </a:r>
          </a:p>
          <a:p>
            <a:r>
              <a:rPr lang="ru-RU" sz="2800" dirty="0" smtClean="0"/>
              <a:t>В дальнейшем существует практика:  организация мероприятия по узкому направлению самоуправления. И именно на практике выявляются лидеры.</a:t>
            </a:r>
            <a:endParaRPr lang="ru-RU" sz="2800" dirty="0"/>
          </a:p>
        </p:txBody>
      </p:sp>
    </p:spTree>
    <p:extLst>
      <p:ext uri="{BB962C8B-B14F-4D97-AF65-F5344CB8AC3E}">
        <p14:creationId xmlns:p14="http://schemas.microsoft.com/office/powerpoint/2010/main" val="1863480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758984"/>
          </a:xfrm>
        </p:spPr>
        <p:txBody>
          <a:bodyPr/>
          <a:lstStyle/>
          <a:p>
            <a:r>
              <a:rPr lang="ru-RU" dirty="0" smtClean="0"/>
              <a:t>Команда, </a:t>
            </a:r>
            <a:r>
              <a:rPr lang="ru-RU" dirty="0" err="1" smtClean="0"/>
              <a:t>пед</a:t>
            </a:r>
            <a:r>
              <a:rPr lang="ru-RU" dirty="0" smtClean="0"/>
              <a:t>. Коллектив и администрация</a:t>
            </a:r>
            <a:endParaRPr lang="ru-RU" dirty="0"/>
          </a:p>
        </p:txBody>
      </p:sp>
      <p:sp>
        <p:nvSpPr>
          <p:cNvPr id="3" name="Объект 2"/>
          <p:cNvSpPr>
            <a:spLocks noGrp="1"/>
          </p:cNvSpPr>
          <p:nvPr>
            <p:ph idx="1"/>
          </p:nvPr>
        </p:nvSpPr>
        <p:spPr>
          <a:xfrm>
            <a:off x="323528" y="1268760"/>
            <a:ext cx="8712968" cy="4320480"/>
          </a:xfrm>
        </p:spPr>
        <p:txBody>
          <a:bodyPr>
            <a:noAutofit/>
          </a:bodyPr>
          <a:lstStyle/>
          <a:p>
            <a:r>
              <a:rPr lang="ru-RU" sz="2800" dirty="0" smtClean="0"/>
              <a:t>В конце всех первоначальных мероприятий сформировывается команда, которая в дальнейшем уменьшает организационную работу педагогов на 40% .</a:t>
            </a:r>
          </a:p>
          <a:p>
            <a:r>
              <a:rPr lang="ru-RU" sz="2800" dirty="0" smtClean="0"/>
              <a:t>Сформированный дружный коллектив, так же помогает своим педагогам и администрации повышать свое проф. мастерство, т.к. работать с людьми которым нравится свое дело гораздо плодотворней .</a:t>
            </a:r>
          </a:p>
          <a:p>
            <a:r>
              <a:rPr lang="ru-RU" sz="2800" dirty="0" smtClean="0"/>
              <a:t>В будущем тесное общения с администрацией и </a:t>
            </a:r>
            <a:r>
              <a:rPr lang="ru-RU" sz="2800" dirty="0" err="1" smtClean="0"/>
              <a:t>пед</a:t>
            </a:r>
            <a:r>
              <a:rPr lang="ru-RU" sz="2800" dirty="0" smtClean="0"/>
              <a:t>. коллективом сформировывает позитивное мнение и работе ученического самоуправления. .</a:t>
            </a:r>
            <a:endParaRPr lang="ru-RU" sz="2800" dirty="0"/>
          </a:p>
        </p:txBody>
      </p:sp>
    </p:spTree>
    <p:extLst>
      <p:ext uri="{BB962C8B-B14F-4D97-AF65-F5344CB8AC3E}">
        <p14:creationId xmlns:p14="http://schemas.microsoft.com/office/powerpoint/2010/main" val="85061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71400"/>
            <a:ext cx="2249151" cy="5949280"/>
          </a:xfrm>
        </p:spPr>
        <p:txBody>
          <a:bodyPr/>
          <a:lstStyle/>
          <a:p>
            <a:r>
              <a:rPr lang="ru-RU" dirty="0" smtClean="0"/>
              <a:t>Мы- Команда!</a:t>
            </a:r>
            <a:br>
              <a:rPr lang="ru-RU" dirty="0" smtClean="0"/>
            </a:br>
            <a:r>
              <a:rPr lang="ru-RU" dirty="0" smtClean="0"/>
              <a:t>команда- будущих профессионалов </a:t>
            </a:r>
            <a:br>
              <a:rPr lang="ru-RU" dirty="0" smtClean="0"/>
            </a:br>
            <a:r>
              <a:rPr lang="ru-RU" dirty="0" smtClean="0"/>
              <a:t>своей профессии и своего хобби.</a:t>
            </a:r>
            <a:endParaRPr lang="ru-RU" dirty="0"/>
          </a:p>
        </p:txBody>
      </p:sp>
      <p:pic>
        <p:nvPicPr>
          <p:cNvPr id="6146" name="Picture 2" descr="D:\Намазова Анастасия Олеговна\разные фото\КГАМТ\день учителя 2013\IMG_64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476672"/>
            <a:ext cx="6876764" cy="4584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75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Немного о </a:t>
            </a:r>
            <a:r>
              <a:rPr lang="ru-RU" dirty="0" err="1" smtClean="0"/>
              <a:t>нАс</a:t>
            </a:r>
            <a:endParaRPr lang="ru-RU" dirty="0"/>
          </a:p>
        </p:txBody>
      </p:sp>
      <p:sp>
        <p:nvSpPr>
          <p:cNvPr id="3" name="Объект 2"/>
          <p:cNvSpPr>
            <a:spLocks noGrp="1"/>
          </p:cNvSpPr>
          <p:nvPr>
            <p:ph idx="1"/>
          </p:nvPr>
        </p:nvSpPr>
        <p:spPr/>
        <p:txBody>
          <a:bodyPr/>
          <a:lstStyle/>
          <a:p>
            <a:r>
              <a:rPr lang="ru-RU" dirty="0" smtClean="0"/>
              <a:t>Мы команда ученического самоуправления нашего техникума.</a:t>
            </a:r>
          </a:p>
          <a:p>
            <a:r>
              <a:rPr lang="ru-RU" dirty="0" smtClean="0"/>
              <a:t>Совершенно разные ребята с  совершенно разными увлечениями, но нас объединяет одно…</a:t>
            </a:r>
            <a:r>
              <a:rPr lang="ru-RU" dirty="0"/>
              <a:t> </a:t>
            </a:r>
            <a:r>
              <a:rPr lang="ru-RU" dirty="0" smtClean="0"/>
              <a:t>Желание внести что-то новое  и интересное в жизнь нашего техникума</a:t>
            </a:r>
          </a:p>
          <a:p>
            <a:r>
              <a:rPr lang="ru-RU" dirty="0" smtClean="0"/>
              <a:t>Нас интересует все:</a:t>
            </a:r>
            <a:endParaRPr lang="ru-RU" dirty="0"/>
          </a:p>
          <a:p>
            <a:r>
              <a:rPr lang="ru-RU" dirty="0" smtClean="0"/>
              <a:t>Творчество</a:t>
            </a:r>
          </a:p>
          <a:p>
            <a:r>
              <a:rPr lang="ru-RU" dirty="0" smtClean="0"/>
              <a:t>Спорт</a:t>
            </a:r>
          </a:p>
          <a:p>
            <a:r>
              <a:rPr lang="ru-RU" dirty="0" smtClean="0"/>
              <a:t>Наука</a:t>
            </a:r>
          </a:p>
          <a:p>
            <a:r>
              <a:rPr lang="ru-RU" dirty="0" smtClean="0"/>
              <a:t>Охрана</a:t>
            </a:r>
          </a:p>
          <a:p>
            <a:endParaRPr lang="ru-RU" dirty="0" smtClean="0"/>
          </a:p>
        </p:txBody>
      </p:sp>
    </p:spTree>
    <p:extLst>
      <p:ext uri="{BB962C8B-B14F-4D97-AF65-F5344CB8AC3E}">
        <p14:creationId xmlns:p14="http://schemas.microsoft.com/office/powerpoint/2010/main" val="3302420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6" y="332656"/>
            <a:ext cx="7520940" cy="548640"/>
          </a:xfrm>
        </p:spPr>
        <p:txBody>
          <a:bodyPr/>
          <a:lstStyle/>
          <a:p>
            <a:r>
              <a:rPr lang="ru-RU" sz="6000" dirty="0" smtClean="0"/>
              <a:t>Творчество</a:t>
            </a:r>
            <a:endParaRPr lang="ru-RU" sz="6000" dirty="0"/>
          </a:p>
        </p:txBody>
      </p:sp>
      <p:sp>
        <p:nvSpPr>
          <p:cNvPr id="3" name="Объект 2"/>
          <p:cNvSpPr>
            <a:spLocks noGrp="1"/>
          </p:cNvSpPr>
          <p:nvPr>
            <p:ph idx="1"/>
          </p:nvPr>
        </p:nvSpPr>
        <p:spPr>
          <a:xfrm>
            <a:off x="3275856" y="1119154"/>
            <a:ext cx="3028960" cy="2328372"/>
          </a:xfrm>
        </p:spPr>
        <p:txBody>
          <a:bodyPr/>
          <a:lstStyle/>
          <a:p>
            <a:r>
              <a:rPr lang="ru-RU" dirty="0" smtClean="0"/>
              <a:t>Поем </a:t>
            </a:r>
          </a:p>
          <a:p>
            <a:r>
              <a:rPr lang="ru-RU" dirty="0" smtClean="0"/>
              <a:t>Танцуем</a:t>
            </a:r>
          </a:p>
          <a:p>
            <a:r>
              <a:rPr lang="ru-RU" dirty="0" smtClean="0"/>
              <a:t>Ставим пьесы</a:t>
            </a:r>
          </a:p>
          <a:p>
            <a:r>
              <a:rPr lang="ru-RU" dirty="0" smtClean="0"/>
              <a:t>Ведем концерты</a:t>
            </a:r>
          </a:p>
          <a:p>
            <a:r>
              <a:rPr lang="ru-RU" dirty="0" smtClean="0"/>
              <a:t>Играем в КВН</a:t>
            </a:r>
          </a:p>
          <a:p>
            <a:endParaRPr lang="ru-RU" dirty="0"/>
          </a:p>
        </p:txBody>
      </p:sp>
      <p:pic>
        <p:nvPicPr>
          <p:cNvPr id="2050" name="Picture 2" descr="C:\Users\пк\Desktop\kTtQri6QT0w.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9688639">
            <a:off x="498167" y="4150349"/>
            <a:ext cx="2664296" cy="177619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Намазова Анастасия Олеговна\разные фото\КГАМТ\день учителя 2013\IMG_63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95213">
            <a:off x="396465" y="1889441"/>
            <a:ext cx="2438342" cy="162556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пк\Desktop\EtlhgInMnpQ.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240" y="3429000"/>
            <a:ext cx="2143836" cy="3218897"/>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D:\Намазова Анастасия Олеговна\разные фото\КГАМТ\день первака 2013\IMG_730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1920" y="3407537"/>
            <a:ext cx="2160240" cy="324036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Намазова Анастасия Олеговна\разные фото\КГАМТ\день первака 2013\Новая папка\JEunWuZ138g.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54563" y="540404"/>
            <a:ext cx="3374852" cy="2249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523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r>
              <a:rPr lang="ru-RU" sz="2800" dirty="0" smtClean="0"/>
              <a:t>Одним из стимулов ребят заниматься творчеством, выступать  в нашем учебном заведении это то, что ребята прежде всего устраивают все сами, конечно не без помощи профессионалов. Таким образом ребята получают отличный опыт , а так же обучаются новому  и интересному.</a:t>
            </a:r>
          </a:p>
          <a:p>
            <a:r>
              <a:rPr lang="ru-RU" sz="2800" dirty="0" smtClean="0"/>
              <a:t>После окончания обучения, наши творческие выпускники начинают работать с молодежных центрах, развлекательных заведениях , а так же сами на себя выступая на </a:t>
            </a:r>
            <a:r>
              <a:rPr lang="ru-RU" sz="2800" dirty="0" err="1" smtClean="0"/>
              <a:t>корпоративах</a:t>
            </a:r>
            <a:r>
              <a:rPr lang="ru-RU" sz="2800" dirty="0" smtClean="0"/>
              <a:t> свадьбах и т.п. мероприятиях.</a:t>
            </a:r>
            <a:r>
              <a:rPr lang="ru-RU" dirty="0" smtClean="0"/>
              <a:t> </a:t>
            </a:r>
            <a:endParaRPr lang="ru-RU" dirty="0"/>
          </a:p>
        </p:txBody>
      </p:sp>
    </p:spTree>
    <p:extLst>
      <p:ext uri="{BB962C8B-B14F-4D97-AF65-F5344CB8AC3E}">
        <p14:creationId xmlns:p14="http://schemas.microsoft.com/office/powerpoint/2010/main" val="153565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6000" dirty="0" smtClean="0"/>
              <a:t>СПОРТ</a:t>
            </a:r>
            <a:endParaRPr lang="ru-RU" sz="6000" dirty="0"/>
          </a:p>
        </p:txBody>
      </p:sp>
      <p:sp>
        <p:nvSpPr>
          <p:cNvPr id="3" name="Объект 2"/>
          <p:cNvSpPr>
            <a:spLocks noGrp="1"/>
          </p:cNvSpPr>
          <p:nvPr>
            <p:ph idx="1"/>
          </p:nvPr>
        </p:nvSpPr>
        <p:spPr>
          <a:xfrm>
            <a:off x="5868144" y="692696"/>
            <a:ext cx="1815387" cy="2328372"/>
          </a:xfrm>
        </p:spPr>
        <p:txBody>
          <a:bodyPr/>
          <a:lstStyle/>
          <a:p>
            <a:r>
              <a:rPr lang="ru-RU" dirty="0" smtClean="0"/>
              <a:t>Волейбол</a:t>
            </a:r>
          </a:p>
          <a:p>
            <a:r>
              <a:rPr lang="ru-RU" dirty="0" smtClean="0"/>
              <a:t>Баскетбол</a:t>
            </a:r>
          </a:p>
          <a:p>
            <a:r>
              <a:rPr lang="ru-RU" dirty="0" smtClean="0"/>
              <a:t>Футбол</a:t>
            </a:r>
          </a:p>
          <a:p>
            <a:r>
              <a:rPr lang="ru-RU" dirty="0" smtClean="0"/>
              <a:t>Армреслинг</a:t>
            </a:r>
          </a:p>
          <a:p>
            <a:r>
              <a:rPr lang="ru-RU" dirty="0" smtClean="0"/>
              <a:t>Легкая атлетика</a:t>
            </a:r>
          </a:p>
          <a:p>
            <a:r>
              <a:rPr lang="ru-RU" dirty="0" smtClean="0"/>
              <a:t>Скалолазание</a:t>
            </a:r>
          </a:p>
          <a:p>
            <a:endParaRPr lang="ru-RU" dirty="0"/>
          </a:p>
        </p:txBody>
      </p:sp>
      <p:pic>
        <p:nvPicPr>
          <p:cNvPr id="3074" name="Picture 2" descr="C:\Users\пк\Desktop\GMoOYOBKQg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064" y="3717033"/>
            <a:ext cx="3871416" cy="290356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пк\Desktop\y_21206a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196752"/>
            <a:ext cx="3185149" cy="230425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пк\Desktop\z_adf39e5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368660"/>
            <a:ext cx="1416287" cy="3132348"/>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пк\Desktop\q_pFIifi_G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39" y="3717032"/>
            <a:ext cx="4531041" cy="3020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440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r>
              <a:rPr lang="ru-RU" sz="2400" dirty="0" smtClean="0"/>
              <a:t>Наши спортсмены не только ходят на соревнования защищать честь техникума, но и так же выступают на личных соревнованиях.</a:t>
            </a:r>
          </a:p>
          <a:p>
            <a:r>
              <a:rPr lang="ru-RU" sz="2400" dirty="0" smtClean="0"/>
              <a:t>У нас учатся не только любители, но так же и ребята достигшие 2 и 1 разрядов и так же кандидаты в мастера спорта</a:t>
            </a:r>
          </a:p>
          <a:p>
            <a:r>
              <a:rPr lang="ru-RU" sz="2400" dirty="0" smtClean="0"/>
              <a:t>Лидеры среди спортсменов зачастую устраивают соревнования между группами в разных направлениях.</a:t>
            </a:r>
            <a:endParaRPr lang="ru-RU" sz="2400" dirty="0"/>
          </a:p>
        </p:txBody>
      </p:sp>
    </p:spTree>
    <p:extLst>
      <p:ext uri="{BB962C8B-B14F-4D97-AF65-F5344CB8AC3E}">
        <p14:creationId xmlns:p14="http://schemas.microsoft.com/office/powerpoint/2010/main" val="684064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Наука</a:t>
            </a:r>
            <a:endParaRPr lang="ru-RU" dirty="0"/>
          </a:p>
        </p:txBody>
      </p:sp>
      <p:sp>
        <p:nvSpPr>
          <p:cNvPr id="3" name="Объект 2"/>
          <p:cNvSpPr>
            <a:spLocks noGrp="1"/>
          </p:cNvSpPr>
          <p:nvPr>
            <p:ph idx="1"/>
          </p:nvPr>
        </p:nvSpPr>
        <p:spPr>
          <a:xfrm>
            <a:off x="822960" y="1100629"/>
            <a:ext cx="4181088" cy="672187"/>
          </a:xfrm>
        </p:spPr>
        <p:txBody>
          <a:bodyPr/>
          <a:lstStyle/>
          <a:p>
            <a:r>
              <a:rPr lang="ru-RU" dirty="0" smtClean="0"/>
              <a:t>Интеллектуальный клуб «Интеллект среда»</a:t>
            </a:r>
            <a:endParaRPr lang="ru-RU" dirty="0"/>
          </a:p>
        </p:txBody>
      </p:sp>
      <p:pic>
        <p:nvPicPr>
          <p:cNvPr id="4098" name="Picture 2" descr="C:\Users\пк\Desktop\pGvngl0IvwU.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78" y="4259042"/>
            <a:ext cx="3911150" cy="259010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пк\Desktop\tHVm43wVu2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1484783"/>
            <a:ext cx="5600693" cy="3732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14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sz="2400" dirty="0" smtClean="0"/>
              <a:t>Быть активным  это здорово, но так же не помешает логическое мышление и разносторонность. Отличники учебы и активисты учувствуют в интеллектуальных играх на уровне техникума , а так же и на городском и республики.</a:t>
            </a:r>
          </a:p>
          <a:p>
            <a:r>
              <a:rPr lang="ru-RU" sz="2400" dirty="0"/>
              <a:t> П</a:t>
            </a:r>
            <a:r>
              <a:rPr lang="ru-RU" sz="2400" dirty="0" smtClean="0"/>
              <a:t>ринимают участие в конкурсах, научных работах.</a:t>
            </a:r>
            <a:endParaRPr lang="ru-RU" sz="2400" dirty="0"/>
          </a:p>
        </p:txBody>
      </p:sp>
    </p:spTree>
    <p:extLst>
      <p:ext uri="{BB962C8B-B14F-4D97-AF65-F5344CB8AC3E}">
        <p14:creationId xmlns:p14="http://schemas.microsoft.com/office/powerpoint/2010/main" val="2296888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Охрана</a:t>
            </a:r>
            <a:endParaRPr lang="ru-RU" dirty="0"/>
          </a:p>
        </p:txBody>
      </p:sp>
      <p:sp>
        <p:nvSpPr>
          <p:cNvPr id="3" name="Объект 2"/>
          <p:cNvSpPr>
            <a:spLocks noGrp="1"/>
          </p:cNvSpPr>
          <p:nvPr>
            <p:ph idx="1"/>
          </p:nvPr>
        </p:nvSpPr>
        <p:spPr>
          <a:xfrm>
            <a:off x="539552" y="1412776"/>
            <a:ext cx="1996569" cy="2088232"/>
          </a:xfrm>
        </p:spPr>
        <p:txBody>
          <a:bodyPr/>
          <a:lstStyle/>
          <a:p>
            <a:r>
              <a:rPr lang="ru-RU" dirty="0" smtClean="0"/>
              <a:t>Молодёжная </a:t>
            </a:r>
          </a:p>
          <a:p>
            <a:r>
              <a:rPr lang="ru-RU" dirty="0" smtClean="0"/>
              <a:t>служба безопасности </a:t>
            </a:r>
          </a:p>
          <a:p>
            <a:r>
              <a:rPr lang="ru-RU" dirty="0" smtClean="0"/>
              <a:t>ФОР ПОСТ  </a:t>
            </a:r>
            <a:endParaRPr lang="ru-RU" dirty="0"/>
          </a:p>
        </p:txBody>
      </p:sp>
      <p:pic>
        <p:nvPicPr>
          <p:cNvPr id="5122" name="Picture 2" descr="C:\Users\пк\Desktop\FY6513fOwl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2830" y="3899459"/>
            <a:ext cx="4195634" cy="2786163"/>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пк\Desktop\Fk22yXo1tbU.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9912" y="332656"/>
            <a:ext cx="5112568" cy="340704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пк\Desktop\Fo1WgzuiLc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99460"/>
            <a:ext cx="4236258" cy="2813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63496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Углы">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298</TotalTime>
  <Words>683</Words>
  <Application>Microsoft Office PowerPoint</Application>
  <PresentationFormat>Экран (4:3)</PresentationFormat>
  <Paragraphs>55</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Углы</vt:lpstr>
      <vt:lpstr>Наше ученическое самоуправление</vt:lpstr>
      <vt:lpstr>Немного о нАс</vt:lpstr>
      <vt:lpstr>Творчество</vt:lpstr>
      <vt:lpstr>Презентация PowerPoint</vt:lpstr>
      <vt:lpstr>СПОРТ</vt:lpstr>
      <vt:lpstr>Презентация PowerPoint</vt:lpstr>
      <vt:lpstr>Наука</vt:lpstr>
      <vt:lpstr>Презентация PowerPoint</vt:lpstr>
      <vt:lpstr>Охрана</vt:lpstr>
      <vt:lpstr>Презентация PowerPoint</vt:lpstr>
      <vt:lpstr>Каждый должен делать то, что он может.</vt:lpstr>
      <vt:lpstr>Разделения на группы</vt:lpstr>
      <vt:lpstr>Лидеры и команда</vt:lpstr>
      <vt:lpstr>Опыт, обучение и лидерство</vt:lpstr>
      <vt:lpstr>Команда, пед. Коллектив и администрация</vt:lpstr>
      <vt:lpstr>Мы- Команда! команда- будущих профессионалов  своей профессии и своего хобби.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пк</dc:creator>
  <cp:lastModifiedBy>пк</cp:lastModifiedBy>
  <cp:revision>21</cp:revision>
  <dcterms:created xsi:type="dcterms:W3CDTF">2014-11-26T10:49:39Z</dcterms:created>
  <dcterms:modified xsi:type="dcterms:W3CDTF">2014-11-26T15:48:24Z</dcterms:modified>
</cp:coreProperties>
</file>